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7" r:id="rId6"/>
    <p:sldId id="262" r:id="rId7"/>
    <p:sldId id="264" r:id="rId8"/>
    <p:sldId id="266" r:id="rId9"/>
    <p:sldId id="263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52B91"/>
    <a:srgbClr val="240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BCE8-F644-4B70-89C5-CBF348D30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1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238C3-5C4E-4299-B566-544471390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2841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94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78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17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62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3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36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4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54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00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39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09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petrasinovicjasna94@gmail.com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F782-2388-49F1-850E-DA63D1D0A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79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" y="16002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</a:t>
            </a: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</a:p>
          <a:p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</a:t>
            </a: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Cyrl-R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26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5" name="TextBox 4"/>
          <p:cNvSpPr txBox="1"/>
          <p:nvPr/>
        </p:nvSpPr>
        <p:spPr>
          <a:xfrm>
            <a:off x="1981200" y="143256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завршиш, сликај рад и пошаљи својој учитељици.</a:t>
            </a:r>
          </a:p>
          <a:p>
            <a:endParaRPr lang="sr-Cyrl-RS" sz="3600" dirty="0">
              <a:solidFill>
                <a:srgbClr val="240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600" dirty="0" smtClean="0">
              <a:solidFill>
                <a:srgbClr val="240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600" dirty="0">
              <a:solidFill>
                <a:srgbClr val="240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3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91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7" name="TextBox 6"/>
          <p:cNvSpPr txBox="1"/>
          <p:nvPr/>
        </p:nvSpPr>
        <p:spPr>
          <a:xfrm>
            <a:off x="2514600" y="2286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слагалица</a:t>
            </a:r>
            <a:endParaRPr lang="en-US" sz="40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91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480"/>
          </a:xfrm>
        </p:spPr>
      </p:pic>
      <p:sp>
        <p:nvSpPr>
          <p:cNvPr id="6" name="Rectangle 5"/>
          <p:cNvSpPr/>
          <p:nvPr/>
        </p:nvSpPr>
        <p:spPr>
          <a:xfrm>
            <a:off x="1676400" y="1371600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учениче,</a:t>
            </a:r>
          </a:p>
          <a:p>
            <a:endParaRPr lang="sr-Cyrl-RS" sz="2400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тебе се налази материјал за наставни час из ликовне културе </a:t>
            </a:r>
            <a:r>
              <a:rPr lang="sr-Cyrl-RS" sz="2400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слагалица</a:t>
            </a:r>
            <a:r>
              <a:rPr lang="sr-Cyrl-RS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питања која су обележена стрелицом одговори усмено.  Пажљиво читај и потруди се да испуниш задатке које си добио. Када их завршиш, сликај рад и пошаљи својој учитељици.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30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73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44880" y="9906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Можда ти се некада догодило да исфлекаш своју мајицу  или столњак соком или неким воћем. Људи су одувек користили боју плодова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биљака, лишћа и цвећа на различите начине. </a:t>
            </a:r>
          </a:p>
          <a:p>
            <a:pPr algn="just"/>
            <a:endParaRPr lang="sr-Cyrl-R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будеш нашао/ла у природи можеш убрати цветове маслачка, свеже листове дрвећа, траве... Можеш наћи свеже бобице бор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внице, малине и од њих  направити природне боје и сликати по папиру.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65" b="8609"/>
          <a:stretch/>
        </p:blipFill>
        <p:spPr>
          <a:xfrm>
            <a:off x="0" y="4700052"/>
            <a:ext cx="9144000" cy="218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95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914400" y="533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Посматрај како су сликари савремене уметности  користили и уклапали различите боје.</a:t>
            </a:r>
            <a:endParaRPr lang="en-US" sz="28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990" y="1905000"/>
            <a:ext cx="3313996" cy="2447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8731" r="16000" b="27777"/>
          <a:stretch/>
        </p:blipFill>
        <p:spPr>
          <a:xfrm>
            <a:off x="2743200" y="4648200"/>
            <a:ext cx="35814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905000"/>
            <a:ext cx="3093720" cy="24474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5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296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924609"/>
            <a:ext cx="5212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652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који ти је потребан за рад: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водене боје или темпере;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четкица;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сламчица за сок  (уколико немаш сламчицу замоли родитеље да  лист папира увију у облик сламчице.)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апир.</a:t>
            </a:r>
          </a:p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100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77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6888480"/>
          </a:xfrm>
        </p:spPr>
      </p:pic>
      <p:sp>
        <p:nvSpPr>
          <p:cNvPr id="5" name="TextBox 4"/>
          <p:cNvSpPr txBox="1"/>
          <p:nvPr/>
        </p:nvSpPr>
        <p:spPr>
          <a:xfrm>
            <a:off x="762000" y="152401"/>
            <a:ext cx="7772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 одабати различиту тему за свој рад:</a:t>
            </a:r>
          </a:p>
          <a:p>
            <a:pPr algn="just"/>
            <a:endParaRPr lang="sr-Cyrl-R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Разнобојно цвеће у пролеће;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Ватромет;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Поље маслачака;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Обој позадину свог папира  светлом бојом. Када се папир осуши, четкицу потпи у воду (узми више воде), затим у водену боју или темперу и нанеси на папир. Направи више мрља по папиру различитих боја. Узми сламчицу и дуни кроз њу. Боја ће почети да се разлива у правцима дувања.</a:t>
            </a:r>
          </a:p>
          <a:p>
            <a:pPr algn="just"/>
            <a:endParaRPr lang="sr-Cyrl-R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 оно шта желиш да добијеш, доцртај шта хоћеш и препусти се машти. Од мрља ће полако обликовати најразличитији облици.  Остави рад да се осуши.</a:t>
            </a:r>
          </a:p>
          <a:p>
            <a:pPr algn="just"/>
            <a:endParaRPr lang="sr-Cyrl-R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2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321177" y="44590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0" y="5473234"/>
            <a:ext cx="442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510"/>
            <a:ext cx="9129903" cy="68685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82020"/>
            <a:ext cx="3491103" cy="426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2"/>
          <a:stretch/>
        </p:blipFill>
        <p:spPr>
          <a:xfrm>
            <a:off x="5257800" y="580332"/>
            <a:ext cx="3495642" cy="40705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Cyrl-RS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 како ћеш разливати боје дувајући кроз сламчицу</a:t>
            </a:r>
            <a:r>
              <a:rPr lang="sr-Cyrl-RS" b="1" dirty="0">
                <a:solidFill>
                  <a:srgbClr val="990099"/>
                </a:solidFill>
              </a:rPr>
              <a:t>. 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4953028"/>
            <a:ext cx="408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r-Cyrl-RS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</a:t>
            </a:r>
            <a:r>
              <a:rPr lang="sr-Cyrl-RS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ће се боје преклопити и настати нови облици.</a:t>
            </a:r>
            <a:endParaRPr lang="en-US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52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4348" y="1857364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код куће имаш темпере (могу и водене боје) и провидну фолију, можеш додати црвену, жуту и плаву боју помешану са мало воде на </a:t>
            </a:r>
            <a:r>
              <a:rPr lang="sr-Cyrl-RS" sz="2400" dirty="0" smtClean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средини </a:t>
            </a: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фолије. Пази да не ставиш пуно боје, како се боје не би разлиле. </a:t>
            </a:r>
          </a:p>
          <a:p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Преклопи фолију и постави је </a:t>
            </a:r>
            <a:r>
              <a:rPr lang="sr-Cyrl-RS" sz="2400" dirty="0" smtClean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прозора</a:t>
            </a: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r-Cyrl-R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Посматрај шта се дешава?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су се помешале боје?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боје су настале?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2910" y="785794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</a:t>
            </a: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можеш да урадиш </a:t>
            </a:r>
            <a:r>
              <a:rPr lang="sr-Cyrl-RS" sz="2400" b="1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желиш </a:t>
            </a:r>
            <a:r>
              <a:rPr lang="sr-Cyrl-RS" sz="2400" dirty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уочиш  на који начин се мешају и настају нове нијансе </a:t>
            </a:r>
            <a:r>
              <a:rPr lang="sr-Cyrl-RS" sz="2400" dirty="0" smtClean="0">
                <a:solidFill>
                  <a:srgbClr val="240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боја.</a:t>
            </a:r>
            <a:endParaRPr lang="en-US" sz="2400" dirty="0">
              <a:solidFill>
                <a:srgbClr val="240F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petrasinovicjasna94@gmail.com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5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442</Words>
  <Application>Microsoft Office PowerPoint</Application>
  <PresentationFormat>On-screen Show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22</cp:revision>
  <dcterms:created xsi:type="dcterms:W3CDTF">2020-04-06T17:39:13Z</dcterms:created>
  <dcterms:modified xsi:type="dcterms:W3CDTF">2020-04-08T15:22:57Z</dcterms:modified>
</cp:coreProperties>
</file>